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111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001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274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37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1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935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79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796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3375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506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218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1F393F-9E07-4826-A5C0-D96F5AB3F02A}" type="datetimeFigureOut">
              <a:rPr lang="es-MX" smtClean="0"/>
              <a:t>30/10/2024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76C93F-0144-4E7D-875D-0AAD469B57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149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D9F45FC-A2FF-05A1-5D0E-88A55B28B338}"/>
              </a:ext>
            </a:extLst>
          </p:cNvPr>
          <p:cNvSpPr/>
          <p:nvPr/>
        </p:nvSpPr>
        <p:spPr>
          <a:xfrm>
            <a:off x="4810365" y="206828"/>
            <a:ext cx="1342571" cy="37737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>
                <a:solidFill>
                  <a:schemeClr val="bg1"/>
                </a:solidFill>
              </a:rPr>
              <a:t>PRESIDENTE MUNICIPAL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B3F62E2-F4A9-0768-EAF9-F6F5D23415A6}"/>
              </a:ext>
            </a:extLst>
          </p:cNvPr>
          <p:cNvSpPr/>
          <p:nvPr/>
        </p:nvSpPr>
        <p:spPr>
          <a:xfrm>
            <a:off x="6277429" y="707570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REGIDORES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3439266-5983-D899-AAB5-F4C4BD5D7C2E}"/>
              </a:ext>
            </a:extLst>
          </p:cNvPr>
          <p:cNvSpPr/>
          <p:nvPr/>
        </p:nvSpPr>
        <p:spPr>
          <a:xfrm>
            <a:off x="3149226" y="703934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SINDICO</a:t>
            </a:r>
            <a:r>
              <a:rPr lang="es-MX" sz="800" dirty="0"/>
              <a:t> </a:t>
            </a:r>
            <a:r>
              <a:rPr lang="es-MX" sz="800" b="1" dirty="0"/>
              <a:t>MUNICIPAL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3E4718F-DDC2-94DE-8FB6-EAE0C93FA0E9}"/>
              </a:ext>
            </a:extLst>
          </p:cNvPr>
          <p:cNvSpPr/>
          <p:nvPr/>
        </p:nvSpPr>
        <p:spPr>
          <a:xfrm>
            <a:off x="2844800" y="355601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SECRETARIO</a:t>
            </a:r>
            <a:r>
              <a:rPr lang="es-MX" sz="800" dirty="0"/>
              <a:t>  </a:t>
            </a:r>
            <a:r>
              <a:rPr lang="es-MX" sz="800" b="1" dirty="0"/>
              <a:t>PARTICULAR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8838874-6172-9831-2596-C20B9A230CE8}"/>
              </a:ext>
            </a:extLst>
          </p:cNvPr>
          <p:cNvSpPr/>
          <p:nvPr/>
        </p:nvSpPr>
        <p:spPr>
          <a:xfrm>
            <a:off x="3439885" y="137159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PRESIDENTA HONORIFICA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E251D4C-B9B2-97B6-4E81-EAB8A60407CC}"/>
              </a:ext>
            </a:extLst>
          </p:cNvPr>
          <p:cNvSpPr/>
          <p:nvPr/>
        </p:nvSpPr>
        <p:spPr>
          <a:xfrm>
            <a:off x="4949371" y="1817914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SECRETARIA DEL AYUNTAMIENTO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5FF85A8-D6FB-E761-54ED-9AD9F33E15C6}"/>
              </a:ext>
            </a:extLst>
          </p:cNvPr>
          <p:cNvSpPr/>
          <p:nvPr/>
        </p:nvSpPr>
        <p:spPr>
          <a:xfrm>
            <a:off x="7960152" y="691241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PRESIDENTES</a:t>
            </a:r>
            <a:r>
              <a:rPr lang="es-MX" sz="800" dirty="0"/>
              <a:t> DE </a:t>
            </a:r>
            <a:r>
              <a:rPr lang="es-MX" sz="800" b="1" dirty="0"/>
              <a:t>COMUNIDAD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4D50354-1535-ABE9-91BB-92437BB17096}"/>
              </a:ext>
            </a:extLst>
          </p:cNvPr>
          <p:cNvSpPr/>
          <p:nvPr/>
        </p:nvSpPr>
        <p:spPr>
          <a:xfrm>
            <a:off x="6277429" y="2113641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SECRETARIA</a:t>
            </a:r>
            <a:r>
              <a:rPr lang="es-MX" sz="800" dirty="0"/>
              <a:t> </a:t>
            </a:r>
            <a:r>
              <a:rPr lang="es-MX" sz="800" b="1" dirty="0"/>
              <a:t>TECNICA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5FF0460-0ED2-23A0-39DD-4E96D504ABB5}"/>
              </a:ext>
            </a:extLst>
          </p:cNvPr>
          <p:cNvSpPr/>
          <p:nvPr/>
        </p:nvSpPr>
        <p:spPr>
          <a:xfrm>
            <a:off x="3889828" y="2852048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SISTEMA MUNICIPAL DIF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BF383F8-A737-2A44-68A9-7DB3E952B785}"/>
              </a:ext>
            </a:extLst>
          </p:cNvPr>
          <p:cNvSpPr/>
          <p:nvPr/>
        </p:nvSpPr>
        <p:spPr>
          <a:xfrm>
            <a:off x="3889828" y="2411183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CONTRALORIA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C6138C9-BEE2-9AD5-02B0-C087F3AEFA2C}"/>
              </a:ext>
            </a:extLst>
          </p:cNvPr>
          <p:cNvSpPr/>
          <p:nvPr/>
        </p:nvSpPr>
        <p:spPr>
          <a:xfrm>
            <a:off x="2982684" y="3291114"/>
            <a:ext cx="1045028" cy="402769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DEL SISTEMA MUNICIPAL DIF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F447EA02-9C8A-17A7-4C8D-37AE55A32F2F}"/>
              </a:ext>
            </a:extLst>
          </p:cNvPr>
          <p:cNvSpPr/>
          <p:nvPr/>
        </p:nvSpPr>
        <p:spPr>
          <a:xfrm>
            <a:off x="6277429" y="2704193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TESORERIA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7A7B696-FD1D-D9DD-1863-C74905CE142C}"/>
              </a:ext>
            </a:extLst>
          </p:cNvPr>
          <p:cNvSpPr/>
          <p:nvPr/>
        </p:nvSpPr>
        <p:spPr>
          <a:xfrm>
            <a:off x="2275115" y="3817251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UBR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43DFE55-042E-3869-21D3-03288732A907}"/>
              </a:ext>
            </a:extLst>
          </p:cNvPr>
          <p:cNvSpPr/>
          <p:nvPr/>
        </p:nvSpPr>
        <p:spPr>
          <a:xfrm>
            <a:off x="3889828" y="3818002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CAI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E93A3B3-2C6F-C01A-52C0-73CC40DC13EF}"/>
              </a:ext>
            </a:extLst>
          </p:cNvPr>
          <p:cNvSpPr/>
          <p:nvPr/>
        </p:nvSpPr>
        <p:spPr>
          <a:xfrm>
            <a:off x="6915124" y="3296527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JURIDICA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6F6674E-0147-EE43-1E22-7A91ABDF9A5C}"/>
              </a:ext>
            </a:extLst>
          </p:cNvPr>
          <p:cNvSpPr/>
          <p:nvPr/>
        </p:nvSpPr>
        <p:spPr>
          <a:xfrm>
            <a:off x="6266248" y="3797037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JURIDICA A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21F0091-2946-EF2E-0113-AF653045399A}"/>
              </a:ext>
            </a:extLst>
          </p:cNvPr>
          <p:cNvSpPr/>
          <p:nvPr/>
        </p:nvSpPr>
        <p:spPr>
          <a:xfrm>
            <a:off x="7702911" y="3796716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JURIDICA B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1996FC9A-9177-BCCE-6A0E-0FCC28AD1B44}"/>
              </a:ext>
            </a:extLst>
          </p:cNvPr>
          <p:cNvSpPr/>
          <p:nvPr/>
        </p:nvSpPr>
        <p:spPr>
          <a:xfrm>
            <a:off x="1201942" y="4417754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JUZGADO MUNICIPAL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2F047122-8C25-B416-A70F-D92807E892BB}"/>
              </a:ext>
            </a:extLst>
          </p:cNvPr>
          <p:cNvSpPr/>
          <p:nvPr/>
        </p:nvSpPr>
        <p:spPr>
          <a:xfrm>
            <a:off x="2358088" y="4417754"/>
            <a:ext cx="1045028" cy="51710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OBRAS PUBLICAS Y DESARROLLO URBANO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B826232D-FCE1-EDBA-BE59-461BB68B3300}"/>
              </a:ext>
            </a:extLst>
          </p:cNvPr>
          <p:cNvSpPr/>
          <p:nvPr/>
        </p:nvSpPr>
        <p:spPr>
          <a:xfrm>
            <a:off x="43964" y="4417754"/>
            <a:ext cx="1045028" cy="51710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SEGURIDAD PUBLICA Y VIALIDAD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A54A0CE6-C21A-A001-B092-84520E11367C}"/>
              </a:ext>
            </a:extLst>
          </p:cNvPr>
          <p:cNvSpPr/>
          <p:nvPr/>
        </p:nvSpPr>
        <p:spPr>
          <a:xfrm>
            <a:off x="3528736" y="4417754"/>
            <a:ext cx="1045028" cy="402769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SERVICIOS MUNICIPALES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4276B274-3A02-190D-110F-DFB080681D5D}"/>
              </a:ext>
            </a:extLst>
          </p:cNvPr>
          <p:cNvSpPr/>
          <p:nvPr/>
        </p:nvSpPr>
        <p:spPr>
          <a:xfrm>
            <a:off x="4748880" y="4417754"/>
            <a:ext cx="680967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REGISTRO CIVIL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D642D828-5054-0B73-BC7D-6C40C76481F5}"/>
              </a:ext>
            </a:extLst>
          </p:cNvPr>
          <p:cNvSpPr/>
          <p:nvPr/>
        </p:nvSpPr>
        <p:spPr>
          <a:xfrm>
            <a:off x="5998897" y="440508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AGUA POTABLE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655CA84-2F84-177D-CA6A-526634E16EA7}"/>
              </a:ext>
            </a:extLst>
          </p:cNvPr>
          <p:cNvSpPr/>
          <p:nvPr/>
        </p:nvSpPr>
        <p:spPr>
          <a:xfrm>
            <a:off x="7228497" y="4417754"/>
            <a:ext cx="1045028" cy="402769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DESARROLLO ECONOMICO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EFF0827F-49A6-647E-8459-8E494D0B2F82}"/>
              </a:ext>
            </a:extLst>
          </p:cNvPr>
          <p:cNvSpPr/>
          <p:nvPr/>
        </p:nvSpPr>
        <p:spPr>
          <a:xfrm>
            <a:off x="8435493" y="4405089"/>
            <a:ext cx="1110342" cy="415434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MUNICIPAL DEL DEPORTE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014B085F-170F-AE9C-2E49-5FE940927002}"/>
              </a:ext>
            </a:extLst>
          </p:cNvPr>
          <p:cNvSpPr/>
          <p:nvPr/>
        </p:nvSpPr>
        <p:spPr>
          <a:xfrm>
            <a:off x="10856685" y="4419581"/>
            <a:ext cx="1045028" cy="40094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DESARROLLO SOCIAL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C8AA0D5-E52B-6D24-8927-B70593A9A7D8}"/>
              </a:ext>
            </a:extLst>
          </p:cNvPr>
          <p:cNvSpPr/>
          <p:nvPr/>
        </p:nvSpPr>
        <p:spPr>
          <a:xfrm>
            <a:off x="9686037" y="4417754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DIRECCION DE TURISMO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8A002AF-32AA-C2BC-892B-762822448B9C}"/>
              </a:ext>
            </a:extLst>
          </p:cNvPr>
          <p:cNvSpPr/>
          <p:nvPr/>
        </p:nvSpPr>
        <p:spPr>
          <a:xfrm>
            <a:off x="507550" y="5043704"/>
            <a:ext cx="1045028" cy="47896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PROTECCION CIVIL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F5DECC03-6CB6-8598-4459-C32BAFE0AB0D}"/>
              </a:ext>
            </a:extLst>
          </p:cNvPr>
          <p:cNvSpPr/>
          <p:nvPr/>
        </p:nvSpPr>
        <p:spPr>
          <a:xfrm>
            <a:off x="4211852" y="5079995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RASTRO MUNICIPAL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7F7E5C36-818D-C04A-BD16-9FA98969EBE9}"/>
              </a:ext>
            </a:extLst>
          </p:cNvPr>
          <p:cNvSpPr/>
          <p:nvPr/>
        </p:nvSpPr>
        <p:spPr>
          <a:xfrm>
            <a:off x="2627087" y="5079996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PANTEONES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834C2852-E9C0-3C5C-9998-2B55E2C6B846}"/>
              </a:ext>
            </a:extLst>
          </p:cNvPr>
          <p:cNvSpPr/>
          <p:nvPr/>
        </p:nvSpPr>
        <p:spPr>
          <a:xfrm>
            <a:off x="7945636" y="5079994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COMERCIO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FF82C158-8D7E-74EB-AF39-3EE33B0C3524}"/>
              </a:ext>
            </a:extLst>
          </p:cNvPr>
          <p:cNvSpPr/>
          <p:nvPr/>
        </p:nvSpPr>
        <p:spPr>
          <a:xfrm>
            <a:off x="451528" y="5685959"/>
            <a:ext cx="1045028" cy="439064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FOMENTO AGROPECUARIO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E843D0A5-72FD-C302-9FF0-4A10BA119087}"/>
              </a:ext>
            </a:extLst>
          </p:cNvPr>
          <p:cNvSpPr/>
          <p:nvPr/>
        </p:nvSpPr>
        <p:spPr>
          <a:xfrm>
            <a:off x="1769427" y="5682341"/>
            <a:ext cx="1045028" cy="51710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COMUNICACIÓN SOCIAL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6CAE51F8-38F1-BC3E-B756-AB32B134815A}"/>
              </a:ext>
            </a:extLst>
          </p:cNvPr>
          <p:cNvSpPr/>
          <p:nvPr/>
        </p:nvSpPr>
        <p:spPr>
          <a:xfrm>
            <a:off x="3041911" y="5682340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EVENTOS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BB87301C-C356-3F0E-385D-4BC9F34D611C}"/>
              </a:ext>
            </a:extLst>
          </p:cNvPr>
          <p:cNvSpPr/>
          <p:nvPr/>
        </p:nvSpPr>
        <p:spPr>
          <a:xfrm>
            <a:off x="4285143" y="5682338"/>
            <a:ext cx="1045028" cy="42812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ATENCION AL MIGRANTE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BDF8AB5-0542-6DE6-BE49-06D6410D32C8}"/>
              </a:ext>
            </a:extLst>
          </p:cNvPr>
          <p:cNvSpPr/>
          <p:nvPr/>
        </p:nvSpPr>
        <p:spPr>
          <a:xfrm>
            <a:off x="5620447" y="5696054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BIBLIOTECAS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19FF5AE2-E0C7-4F10-0064-488732FFEA74}"/>
              </a:ext>
            </a:extLst>
          </p:cNvPr>
          <p:cNvSpPr/>
          <p:nvPr/>
        </p:nvSpPr>
        <p:spPr>
          <a:xfrm>
            <a:off x="6773815" y="5696055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EDUCACION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6A6CD342-522D-2B0A-3BCA-97F745CBCE8D}"/>
              </a:ext>
            </a:extLst>
          </p:cNvPr>
          <p:cNvSpPr/>
          <p:nvPr/>
        </p:nvSpPr>
        <p:spPr>
          <a:xfrm>
            <a:off x="8016691" y="568233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SALUD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08E17BF7-78DD-8297-5320-FBC3D0A7099E}"/>
              </a:ext>
            </a:extLst>
          </p:cNvPr>
          <p:cNvSpPr/>
          <p:nvPr/>
        </p:nvSpPr>
        <p:spPr>
          <a:xfrm>
            <a:off x="9362518" y="568233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BIENESTAR</a:t>
            </a: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DBF40BDA-17A2-86FE-CCF2-1982AA009601}"/>
              </a:ext>
            </a:extLst>
          </p:cNvPr>
          <p:cNvSpPr/>
          <p:nvPr/>
        </p:nvSpPr>
        <p:spPr>
          <a:xfrm>
            <a:off x="10578292" y="568233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COORDINACION DE CULTURA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8481037-E59B-9232-42CD-09DB12B3A5F8}"/>
              </a:ext>
            </a:extLst>
          </p:cNvPr>
          <p:cNvSpPr/>
          <p:nvPr/>
        </p:nvSpPr>
        <p:spPr>
          <a:xfrm>
            <a:off x="1088992" y="6248405"/>
            <a:ext cx="1045028" cy="51710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ENCARGADO DE LA UNIDAD DE PROTECCION AL MEDIO AMBIENTE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C7F9F6C5-5CBE-B5A9-CBB2-B447C3B79466}"/>
              </a:ext>
            </a:extLst>
          </p:cNvPr>
          <p:cNvSpPr/>
          <p:nvPr/>
        </p:nvSpPr>
        <p:spPr>
          <a:xfrm>
            <a:off x="3179048" y="6301014"/>
            <a:ext cx="1045028" cy="402769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INSTITUTO MUNICIPAL DE LA JUVENTUD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330D0D9D-1D11-D120-9330-0FD58C7E261C}"/>
              </a:ext>
            </a:extLst>
          </p:cNvPr>
          <p:cNvSpPr/>
          <p:nvPr/>
        </p:nvSpPr>
        <p:spPr>
          <a:xfrm>
            <a:off x="5754915" y="6268389"/>
            <a:ext cx="1045028" cy="402769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INSTANCIA MUNICIPAL DE LA MUJER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82BD9E69-6623-23FD-9303-6BCE29E9A377}"/>
              </a:ext>
            </a:extLst>
          </p:cNvPr>
          <p:cNvSpPr/>
          <p:nvPr/>
        </p:nvSpPr>
        <p:spPr>
          <a:xfrm>
            <a:off x="10055778" y="626838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INFORMATICA Y SISTEMAS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A98FE889-9B34-11E7-F8C6-D05799F91831}"/>
              </a:ext>
            </a:extLst>
          </p:cNvPr>
          <p:cNvSpPr/>
          <p:nvPr/>
        </p:nvSpPr>
        <p:spPr>
          <a:xfrm>
            <a:off x="7970927" y="6268389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UNIDAD DE TRANSPARENCIA</a:t>
            </a:r>
          </a:p>
        </p:txBody>
      </p: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19DB30D-271E-7012-A51E-F8B59FBCE406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5471885" y="584200"/>
            <a:ext cx="9766" cy="1233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8DBFCA50-E364-835F-85E2-7D6EE20DD867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5471885" y="2093685"/>
            <a:ext cx="16289" cy="217258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704CA329-B3DD-B05F-51AA-528DB0A5506B}"/>
              </a:ext>
            </a:extLst>
          </p:cNvPr>
          <p:cNvCxnSpPr>
            <a:cxnSpLocks/>
          </p:cNvCxnSpPr>
          <p:nvPr/>
        </p:nvCxnSpPr>
        <p:spPr>
          <a:xfrm>
            <a:off x="7579471" y="4820523"/>
            <a:ext cx="0" cy="39735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78CB68DA-0A59-86DB-558B-CDD1D50C3695}"/>
              </a:ext>
            </a:extLst>
          </p:cNvPr>
          <p:cNvCxnSpPr>
            <a:cxnSpLocks/>
          </p:cNvCxnSpPr>
          <p:nvPr/>
        </p:nvCxnSpPr>
        <p:spPr>
          <a:xfrm flipH="1">
            <a:off x="3962399" y="4786076"/>
            <a:ext cx="4883" cy="43180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2AB44C7E-4212-094C-47F7-135AA122B828}"/>
              </a:ext>
            </a:extLst>
          </p:cNvPr>
          <p:cNvCxnSpPr>
            <a:cxnSpLocks/>
          </p:cNvCxnSpPr>
          <p:nvPr/>
        </p:nvCxnSpPr>
        <p:spPr>
          <a:xfrm>
            <a:off x="3564425" y="3706134"/>
            <a:ext cx="0" cy="24537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22B8A8C9-E4A8-A1E7-CDF3-66F518C1E9FD}"/>
              </a:ext>
            </a:extLst>
          </p:cNvPr>
          <p:cNvCxnSpPr>
            <a:cxnSpLocks/>
          </p:cNvCxnSpPr>
          <p:nvPr/>
        </p:nvCxnSpPr>
        <p:spPr>
          <a:xfrm>
            <a:off x="5488174" y="4275600"/>
            <a:ext cx="0" cy="129356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BEFCDA22-62BF-B753-EF2D-5C892B3E43C8}"/>
              </a:ext>
            </a:extLst>
          </p:cNvPr>
          <p:cNvCxnSpPr>
            <a:cxnSpLocks/>
          </p:cNvCxnSpPr>
          <p:nvPr/>
        </p:nvCxnSpPr>
        <p:spPr>
          <a:xfrm>
            <a:off x="228955" y="4934857"/>
            <a:ext cx="3844" cy="4209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94F28EEA-5EC3-E42D-B076-5EE18A0D3275}"/>
              </a:ext>
            </a:extLst>
          </p:cNvPr>
          <p:cNvCxnSpPr>
            <a:cxnSpLocks/>
          </p:cNvCxnSpPr>
          <p:nvPr/>
        </p:nvCxnSpPr>
        <p:spPr>
          <a:xfrm>
            <a:off x="7489373" y="3572298"/>
            <a:ext cx="0" cy="3623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A0D4E8FC-4F16-07A3-B1C6-CFF0CB81501E}"/>
              </a:ext>
            </a:extLst>
          </p:cNvPr>
          <p:cNvCxnSpPr>
            <a:cxnSpLocks/>
          </p:cNvCxnSpPr>
          <p:nvPr/>
        </p:nvCxnSpPr>
        <p:spPr>
          <a:xfrm>
            <a:off x="3889828" y="493486"/>
            <a:ext cx="917829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6006E98-1EAB-FFC4-A146-F540786226E1}"/>
              </a:ext>
            </a:extLst>
          </p:cNvPr>
          <p:cNvCxnSpPr>
            <a:cxnSpLocks/>
          </p:cNvCxnSpPr>
          <p:nvPr/>
        </p:nvCxnSpPr>
        <p:spPr>
          <a:xfrm>
            <a:off x="4492173" y="1509484"/>
            <a:ext cx="9894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052929C2-824D-58EF-A453-FB7CC190C267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1915886" y="1955799"/>
            <a:ext cx="3033485" cy="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47EE82FA-F791-EC31-77F9-B4935B592B8B}"/>
              </a:ext>
            </a:extLst>
          </p:cNvPr>
          <p:cNvCxnSpPr>
            <a:cxnSpLocks/>
          </p:cNvCxnSpPr>
          <p:nvPr/>
        </p:nvCxnSpPr>
        <p:spPr>
          <a:xfrm>
            <a:off x="4934856" y="2549068"/>
            <a:ext cx="5370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AAB7AC3D-68E4-6970-6E8B-F8E6C833ABFD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5471884" y="2842079"/>
            <a:ext cx="8055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4CC11F08-16D0-543C-A162-DA557F3A14CE}"/>
              </a:ext>
            </a:extLst>
          </p:cNvPr>
          <p:cNvCxnSpPr>
            <a:cxnSpLocks/>
            <a:stCxn id="48" idx="3"/>
            <a:endCxn id="47" idx="1"/>
          </p:cNvCxnSpPr>
          <p:nvPr/>
        </p:nvCxnSpPr>
        <p:spPr>
          <a:xfrm>
            <a:off x="9015955" y="6406275"/>
            <a:ext cx="1039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4D73EE0C-24AC-1104-878A-D30A25287FC9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 flipV="1">
            <a:off x="7311276" y="3934602"/>
            <a:ext cx="391635" cy="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4D957C65-B2C7-D81D-40FD-F151C83BED9D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488175" y="3430782"/>
            <a:ext cx="1426949" cy="3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ABD2400A-9524-1EB8-D981-A455ABCBB820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3505198" y="2989934"/>
            <a:ext cx="3846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cto 87">
            <a:extLst>
              <a:ext uri="{FF2B5EF4-FFF2-40B4-BE49-F238E27FC236}">
                <a16:creationId xmlns:a16="http://schemas.microsoft.com/office/drawing/2014/main" id="{736B8FD6-2F11-85CB-96C0-5FA0DE714E08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5480029" y="2251527"/>
            <a:ext cx="797400" cy="90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4C4B1237-0720-00E6-74A5-BB24B1F0475E}"/>
              </a:ext>
            </a:extLst>
          </p:cNvPr>
          <p:cNvCxnSpPr>
            <a:cxnSpLocks/>
          </p:cNvCxnSpPr>
          <p:nvPr/>
        </p:nvCxnSpPr>
        <p:spPr>
          <a:xfrm flipV="1">
            <a:off x="841829" y="5522666"/>
            <a:ext cx="10392228" cy="8168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id="{F3809A61-7277-DC50-FCDC-30DED5A35FF8}"/>
              </a:ext>
            </a:extLst>
          </p:cNvPr>
          <p:cNvCxnSpPr>
            <a:cxnSpLocks/>
          </p:cNvCxnSpPr>
          <p:nvPr/>
        </p:nvCxnSpPr>
        <p:spPr>
          <a:xfrm>
            <a:off x="7579471" y="5217879"/>
            <a:ext cx="365933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36057BA6-9CDA-DCE1-0149-3022383601D9}"/>
              </a:ext>
            </a:extLst>
          </p:cNvPr>
          <p:cNvCxnSpPr>
            <a:cxnSpLocks/>
          </p:cNvCxnSpPr>
          <p:nvPr/>
        </p:nvCxnSpPr>
        <p:spPr>
          <a:xfrm>
            <a:off x="228955" y="5355765"/>
            <a:ext cx="27859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id="{E381B702-E1A0-B43F-2FB5-7DFE9E4CAD8B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672115" y="5217879"/>
            <a:ext cx="539737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426AF6CD-B93D-2842-5FEB-37BC6BC80147}"/>
              </a:ext>
            </a:extLst>
          </p:cNvPr>
          <p:cNvCxnSpPr>
            <a:cxnSpLocks/>
          </p:cNvCxnSpPr>
          <p:nvPr/>
        </p:nvCxnSpPr>
        <p:spPr>
          <a:xfrm>
            <a:off x="507550" y="4266274"/>
            <a:ext cx="109006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01D7316B-9F20-44EA-EDA6-80BDAA79B6A6}"/>
              </a:ext>
            </a:extLst>
          </p:cNvPr>
          <p:cNvCxnSpPr>
            <a:cxnSpLocks/>
          </p:cNvCxnSpPr>
          <p:nvPr/>
        </p:nvCxnSpPr>
        <p:spPr>
          <a:xfrm>
            <a:off x="4934856" y="2979964"/>
            <a:ext cx="5451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1AEC6C64-0F97-6DDE-DD01-07D00AA0EBB1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3317638" y="3951059"/>
            <a:ext cx="572190" cy="48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28D51554-777D-D317-8444-2F924C26EAE7}"/>
              </a:ext>
            </a:extLst>
          </p:cNvPr>
          <p:cNvCxnSpPr>
            <a:cxnSpLocks/>
          </p:cNvCxnSpPr>
          <p:nvPr/>
        </p:nvCxnSpPr>
        <p:spPr>
          <a:xfrm>
            <a:off x="4224076" y="6406274"/>
            <a:ext cx="1530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120">
            <a:extLst>
              <a:ext uri="{FF2B5EF4-FFF2-40B4-BE49-F238E27FC236}">
                <a16:creationId xmlns:a16="http://schemas.microsoft.com/office/drawing/2014/main" id="{9EEC7514-E2E8-B56B-23B3-8946142A9AB1}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6792686" y="6406274"/>
            <a:ext cx="1178241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00AFA811-E16F-0B83-6F80-38662569245D}"/>
              </a:ext>
            </a:extLst>
          </p:cNvPr>
          <p:cNvCxnSpPr>
            <a:cxnSpLocks/>
          </p:cNvCxnSpPr>
          <p:nvPr/>
        </p:nvCxnSpPr>
        <p:spPr>
          <a:xfrm flipV="1">
            <a:off x="2139225" y="6406274"/>
            <a:ext cx="1045028" cy="45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DFF90B4C-C025-879B-F9E5-604087FD7A13}"/>
              </a:ext>
            </a:extLst>
          </p:cNvPr>
          <p:cNvCxnSpPr>
            <a:cxnSpLocks/>
          </p:cNvCxnSpPr>
          <p:nvPr/>
        </p:nvCxnSpPr>
        <p:spPr>
          <a:xfrm>
            <a:off x="5488174" y="5559838"/>
            <a:ext cx="0" cy="84643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Conector recto 144">
            <a:extLst>
              <a:ext uri="{FF2B5EF4-FFF2-40B4-BE49-F238E27FC236}">
                <a16:creationId xmlns:a16="http://schemas.microsoft.com/office/drawing/2014/main" id="{1783F341-1E9A-F254-8C7E-E56CBAD43210}"/>
              </a:ext>
            </a:extLst>
          </p:cNvPr>
          <p:cNvCxnSpPr>
            <a:cxnSpLocks/>
          </p:cNvCxnSpPr>
          <p:nvPr/>
        </p:nvCxnSpPr>
        <p:spPr>
          <a:xfrm flipV="1">
            <a:off x="6096000" y="5544340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id="{DB307E66-02A0-C4AA-51E4-91858AA6B0FD}"/>
              </a:ext>
            </a:extLst>
          </p:cNvPr>
          <p:cNvCxnSpPr>
            <a:cxnSpLocks/>
          </p:cNvCxnSpPr>
          <p:nvPr/>
        </p:nvCxnSpPr>
        <p:spPr>
          <a:xfrm flipV="1">
            <a:off x="7244164" y="5559838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8" name="Conector recto 157">
            <a:extLst>
              <a:ext uri="{FF2B5EF4-FFF2-40B4-BE49-F238E27FC236}">
                <a16:creationId xmlns:a16="http://schemas.microsoft.com/office/drawing/2014/main" id="{5533216D-5A8D-069D-DD59-5FDC5488A036}"/>
              </a:ext>
            </a:extLst>
          </p:cNvPr>
          <p:cNvCxnSpPr>
            <a:cxnSpLocks/>
            <a:stCxn id="41" idx="0"/>
          </p:cNvCxnSpPr>
          <p:nvPr/>
        </p:nvCxnSpPr>
        <p:spPr>
          <a:xfrm flipV="1">
            <a:off x="8539205" y="5559838"/>
            <a:ext cx="0" cy="12250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Conector recto 158">
            <a:extLst>
              <a:ext uri="{FF2B5EF4-FFF2-40B4-BE49-F238E27FC236}">
                <a16:creationId xmlns:a16="http://schemas.microsoft.com/office/drawing/2014/main" id="{B506C45B-DBDB-A7C1-70E5-D7A23F0E2DE6}"/>
              </a:ext>
            </a:extLst>
          </p:cNvPr>
          <p:cNvCxnSpPr>
            <a:cxnSpLocks/>
            <a:stCxn id="42" idx="0"/>
          </p:cNvCxnSpPr>
          <p:nvPr/>
        </p:nvCxnSpPr>
        <p:spPr>
          <a:xfrm flipV="1">
            <a:off x="9885032" y="5544340"/>
            <a:ext cx="0" cy="13799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id="{09F36C1F-64CD-19E3-5602-1FBF93B87440}"/>
              </a:ext>
            </a:extLst>
          </p:cNvPr>
          <p:cNvCxnSpPr>
            <a:cxnSpLocks/>
          </p:cNvCxnSpPr>
          <p:nvPr/>
        </p:nvCxnSpPr>
        <p:spPr>
          <a:xfrm flipV="1">
            <a:off x="11234057" y="5531084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2" name="Conector recto 161">
            <a:extLst>
              <a:ext uri="{FF2B5EF4-FFF2-40B4-BE49-F238E27FC236}">
                <a16:creationId xmlns:a16="http://schemas.microsoft.com/office/drawing/2014/main" id="{34012136-CFAB-2C94-D4AA-32D7EB9E7AFF}"/>
              </a:ext>
            </a:extLst>
          </p:cNvPr>
          <p:cNvCxnSpPr>
            <a:cxnSpLocks/>
            <a:stCxn id="38" idx="0"/>
          </p:cNvCxnSpPr>
          <p:nvPr/>
        </p:nvCxnSpPr>
        <p:spPr>
          <a:xfrm flipV="1">
            <a:off x="4807657" y="5559838"/>
            <a:ext cx="0" cy="1225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id="{E4721A28-A711-C9E8-40F4-9A7C59A577B9}"/>
              </a:ext>
            </a:extLst>
          </p:cNvPr>
          <p:cNvCxnSpPr>
            <a:cxnSpLocks/>
          </p:cNvCxnSpPr>
          <p:nvPr/>
        </p:nvCxnSpPr>
        <p:spPr>
          <a:xfrm flipV="1">
            <a:off x="850196" y="5604349"/>
            <a:ext cx="0" cy="6790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165">
            <a:extLst>
              <a:ext uri="{FF2B5EF4-FFF2-40B4-BE49-F238E27FC236}">
                <a16:creationId xmlns:a16="http://schemas.microsoft.com/office/drawing/2014/main" id="{A858FCFC-C602-65B6-3AE8-52229BF109C6}"/>
              </a:ext>
            </a:extLst>
          </p:cNvPr>
          <p:cNvCxnSpPr>
            <a:cxnSpLocks/>
            <a:stCxn id="37" idx="0"/>
          </p:cNvCxnSpPr>
          <p:nvPr/>
        </p:nvCxnSpPr>
        <p:spPr>
          <a:xfrm flipV="1">
            <a:off x="3564425" y="5591575"/>
            <a:ext cx="0" cy="9076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id="{A796EA7E-9D5D-E12B-103D-3EEE52D6C09E}"/>
              </a:ext>
            </a:extLst>
          </p:cNvPr>
          <p:cNvCxnSpPr>
            <a:cxnSpLocks/>
          </p:cNvCxnSpPr>
          <p:nvPr/>
        </p:nvCxnSpPr>
        <p:spPr>
          <a:xfrm flipH="1" flipV="1">
            <a:off x="2246970" y="5591575"/>
            <a:ext cx="2724" cy="8068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2" name="Conector recto 171">
            <a:extLst>
              <a:ext uri="{FF2B5EF4-FFF2-40B4-BE49-F238E27FC236}">
                <a16:creationId xmlns:a16="http://schemas.microsoft.com/office/drawing/2014/main" id="{0E46F9E8-4692-92BD-905B-C4384521DC3B}"/>
              </a:ext>
            </a:extLst>
          </p:cNvPr>
          <p:cNvCxnSpPr>
            <a:cxnSpLocks/>
          </p:cNvCxnSpPr>
          <p:nvPr/>
        </p:nvCxnSpPr>
        <p:spPr>
          <a:xfrm flipV="1">
            <a:off x="507550" y="4266274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3" name="Conector recto 172">
            <a:extLst>
              <a:ext uri="{FF2B5EF4-FFF2-40B4-BE49-F238E27FC236}">
                <a16:creationId xmlns:a16="http://schemas.microsoft.com/office/drawing/2014/main" id="{BDA6E37E-2B40-5ED7-967C-A7E22CC50D6D}"/>
              </a:ext>
            </a:extLst>
          </p:cNvPr>
          <p:cNvCxnSpPr>
            <a:cxnSpLocks/>
          </p:cNvCxnSpPr>
          <p:nvPr/>
        </p:nvCxnSpPr>
        <p:spPr>
          <a:xfrm flipV="1">
            <a:off x="1769427" y="4268866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4" name="Conector recto 173">
            <a:extLst>
              <a:ext uri="{FF2B5EF4-FFF2-40B4-BE49-F238E27FC236}">
                <a16:creationId xmlns:a16="http://schemas.microsoft.com/office/drawing/2014/main" id="{BCDD5A74-8A72-4213-46E5-24F8AFB7C268}"/>
              </a:ext>
            </a:extLst>
          </p:cNvPr>
          <p:cNvCxnSpPr>
            <a:cxnSpLocks/>
          </p:cNvCxnSpPr>
          <p:nvPr/>
        </p:nvCxnSpPr>
        <p:spPr>
          <a:xfrm flipV="1">
            <a:off x="5008454" y="4266274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5" name="Conector recto 174">
            <a:extLst>
              <a:ext uri="{FF2B5EF4-FFF2-40B4-BE49-F238E27FC236}">
                <a16:creationId xmlns:a16="http://schemas.microsoft.com/office/drawing/2014/main" id="{56DD71D3-69F0-5E1E-6C30-5CE9ABABDF28}"/>
              </a:ext>
            </a:extLst>
          </p:cNvPr>
          <p:cNvCxnSpPr>
            <a:cxnSpLocks/>
          </p:cNvCxnSpPr>
          <p:nvPr/>
        </p:nvCxnSpPr>
        <p:spPr>
          <a:xfrm flipV="1">
            <a:off x="3941983" y="4266274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6" name="Conector recto 175">
            <a:extLst>
              <a:ext uri="{FF2B5EF4-FFF2-40B4-BE49-F238E27FC236}">
                <a16:creationId xmlns:a16="http://schemas.microsoft.com/office/drawing/2014/main" id="{00869C99-E9DB-EB30-9B03-A4B4143DA367}"/>
              </a:ext>
            </a:extLst>
          </p:cNvPr>
          <p:cNvCxnSpPr>
            <a:cxnSpLocks/>
          </p:cNvCxnSpPr>
          <p:nvPr/>
        </p:nvCxnSpPr>
        <p:spPr>
          <a:xfrm flipV="1">
            <a:off x="2874880" y="4279779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7" name="Conector recto 176">
            <a:extLst>
              <a:ext uri="{FF2B5EF4-FFF2-40B4-BE49-F238E27FC236}">
                <a16:creationId xmlns:a16="http://schemas.microsoft.com/office/drawing/2014/main" id="{603F9D82-AC83-3E07-CC51-BAC7C485BD49}"/>
              </a:ext>
            </a:extLst>
          </p:cNvPr>
          <p:cNvCxnSpPr>
            <a:cxnSpLocks/>
          </p:cNvCxnSpPr>
          <p:nvPr/>
        </p:nvCxnSpPr>
        <p:spPr>
          <a:xfrm flipV="1">
            <a:off x="6521411" y="4256949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8" name="Conector recto 177">
            <a:extLst>
              <a:ext uri="{FF2B5EF4-FFF2-40B4-BE49-F238E27FC236}">
                <a16:creationId xmlns:a16="http://schemas.microsoft.com/office/drawing/2014/main" id="{DAA82E26-6EE3-97B6-8B58-08E5305F68EA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751011" y="4275600"/>
            <a:ext cx="0" cy="14215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9" name="Conector recto 178">
            <a:extLst>
              <a:ext uri="{FF2B5EF4-FFF2-40B4-BE49-F238E27FC236}">
                <a16:creationId xmlns:a16="http://schemas.microsoft.com/office/drawing/2014/main" id="{D97F9431-D4CF-7D0C-2CDF-DBA492A98977}"/>
              </a:ext>
            </a:extLst>
          </p:cNvPr>
          <p:cNvCxnSpPr>
            <a:cxnSpLocks/>
            <a:stCxn id="28" idx="0"/>
          </p:cNvCxnSpPr>
          <p:nvPr/>
        </p:nvCxnSpPr>
        <p:spPr>
          <a:xfrm flipV="1">
            <a:off x="8990664" y="4278068"/>
            <a:ext cx="0" cy="12702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0" name="Conector recto 179">
            <a:extLst>
              <a:ext uri="{FF2B5EF4-FFF2-40B4-BE49-F238E27FC236}">
                <a16:creationId xmlns:a16="http://schemas.microsoft.com/office/drawing/2014/main" id="{D1CCD2D8-8F3C-96FB-48FE-4A4AF099F400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10208551" y="4263683"/>
            <a:ext cx="0" cy="15407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Conector recto 180">
            <a:extLst>
              <a:ext uri="{FF2B5EF4-FFF2-40B4-BE49-F238E27FC236}">
                <a16:creationId xmlns:a16="http://schemas.microsoft.com/office/drawing/2014/main" id="{68775D5B-9259-C8A6-2864-49F4B6E91220}"/>
              </a:ext>
            </a:extLst>
          </p:cNvPr>
          <p:cNvCxnSpPr>
            <a:cxnSpLocks/>
          </p:cNvCxnSpPr>
          <p:nvPr/>
        </p:nvCxnSpPr>
        <p:spPr>
          <a:xfrm flipV="1">
            <a:off x="11402507" y="4253375"/>
            <a:ext cx="0" cy="15171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2" name="Rectángulo 181">
            <a:extLst>
              <a:ext uri="{FF2B5EF4-FFF2-40B4-BE49-F238E27FC236}">
                <a16:creationId xmlns:a16="http://schemas.microsoft.com/office/drawing/2014/main" id="{90DB46EB-1C87-BA6F-7F1A-9AA82D504081}"/>
              </a:ext>
            </a:extLst>
          </p:cNvPr>
          <p:cNvSpPr/>
          <p:nvPr/>
        </p:nvSpPr>
        <p:spPr>
          <a:xfrm>
            <a:off x="2133984" y="2202987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CRONISTA</a:t>
            </a:r>
            <a:r>
              <a:rPr lang="es-MX" sz="800" dirty="0"/>
              <a:t> </a:t>
            </a:r>
            <a:r>
              <a:rPr lang="es-MX" sz="800" b="1" dirty="0"/>
              <a:t>MUNICIPAL</a:t>
            </a:r>
          </a:p>
        </p:txBody>
      </p:sp>
      <p:sp>
        <p:nvSpPr>
          <p:cNvPr id="183" name="Rectángulo 182">
            <a:extLst>
              <a:ext uri="{FF2B5EF4-FFF2-40B4-BE49-F238E27FC236}">
                <a16:creationId xmlns:a16="http://schemas.microsoft.com/office/drawing/2014/main" id="{57C1FCB7-EEC2-B2D5-B4A1-9A3BD8DEA403}"/>
              </a:ext>
            </a:extLst>
          </p:cNvPr>
          <p:cNvSpPr/>
          <p:nvPr/>
        </p:nvSpPr>
        <p:spPr>
          <a:xfrm>
            <a:off x="679428" y="2202987"/>
            <a:ext cx="1045028" cy="27577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/>
              <a:t>ARCHIVO</a:t>
            </a:r>
          </a:p>
        </p:txBody>
      </p:sp>
      <p:cxnSp>
        <p:nvCxnSpPr>
          <p:cNvPr id="185" name="Conector recto 184">
            <a:extLst>
              <a:ext uri="{FF2B5EF4-FFF2-40B4-BE49-F238E27FC236}">
                <a16:creationId xmlns:a16="http://schemas.microsoft.com/office/drawing/2014/main" id="{950A1C62-CCEF-2B65-7198-EC539DFA8F24}"/>
              </a:ext>
            </a:extLst>
          </p:cNvPr>
          <p:cNvCxnSpPr>
            <a:cxnSpLocks/>
          </p:cNvCxnSpPr>
          <p:nvPr/>
        </p:nvCxnSpPr>
        <p:spPr>
          <a:xfrm>
            <a:off x="1915886" y="1955799"/>
            <a:ext cx="0" cy="3973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6" name="Conector recto 185">
            <a:extLst>
              <a:ext uri="{FF2B5EF4-FFF2-40B4-BE49-F238E27FC236}">
                <a16:creationId xmlns:a16="http://schemas.microsoft.com/office/drawing/2014/main" id="{D99B8CB9-4E8A-8954-8E80-2E6A8E3852AB}"/>
              </a:ext>
            </a:extLst>
          </p:cNvPr>
          <p:cNvCxnSpPr>
            <a:cxnSpLocks/>
          </p:cNvCxnSpPr>
          <p:nvPr/>
        </p:nvCxnSpPr>
        <p:spPr>
          <a:xfrm>
            <a:off x="1724456" y="2353155"/>
            <a:ext cx="409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9" name="Imagen 188">
            <a:extLst>
              <a:ext uri="{FF2B5EF4-FFF2-40B4-BE49-F238E27FC236}">
                <a16:creationId xmlns:a16="http://schemas.microsoft.com/office/drawing/2014/main" id="{729A03D3-C84A-9B25-2AC4-5BD806352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206" y="101871"/>
            <a:ext cx="1637713" cy="3707856"/>
          </a:xfrm>
          <a:prstGeom prst="rect">
            <a:avLst/>
          </a:prstGeom>
        </p:spPr>
      </p:pic>
      <p:pic>
        <p:nvPicPr>
          <p:cNvPr id="190" name="Imagen 189">
            <a:extLst>
              <a:ext uri="{FF2B5EF4-FFF2-40B4-BE49-F238E27FC236}">
                <a16:creationId xmlns:a16="http://schemas.microsoft.com/office/drawing/2014/main" id="{49EB2CFE-D09C-D92E-1A3C-980544F97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088" y="395514"/>
            <a:ext cx="1372884" cy="1528671"/>
          </a:xfrm>
          <a:prstGeom prst="rect">
            <a:avLst/>
          </a:prstGeom>
        </p:spPr>
      </p:pic>
      <p:pic>
        <p:nvPicPr>
          <p:cNvPr id="191" name="Imagen 190">
            <a:extLst>
              <a:ext uri="{FF2B5EF4-FFF2-40B4-BE49-F238E27FC236}">
                <a16:creationId xmlns:a16="http://schemas.microsoft.com/office/drawing/2014/main" id="{E4E797B0-7AE1-FF52-AE68-5ACD98C98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6665" y="2746206"/>
            <a:ext cx="2804845" cy="86089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202" name="Conector recto 201">
            <a:extLst>
              <a:ext uri="{FF2B5EF4-FFF2-40B4-BE49-F238E27FC236}">
                <a16:creationId xmlns:a16="http://schemas.microsoft.com/office/drawing/2014/main" id="{FFB4F712-CBA5-4750-634E-E05834E26530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3505198" y="2979964"/>
            <a:ext cx="0" cy="31115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2232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148</Words>
  <Application>Microsoft Office PowerPoint</Application>
  <PresentationFormat>Panorámica</PresentationFormat>
  <Paragraphs>47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PAOLA FRANCO BAZÁN</dc:creator>
  <cp:lastModifiedBy>PAOLA FRANCO BAZÁN</cp:lastModifiedBy>
  <cp:revision>5</cp:revision>
  <cp:lastPrinted>2024-10-30T15:36:48Z</cp:lastPrinted>
  <dcterms:created xsi:type="dcterms:W3CDTF">2024-10-29T18:11:28Z</dcterms:created>
  <dcterms:modified xsi:type="dcterms:W3CDTF">2024-10-30T18:02:10Z</dcterms:modified>
</cp:coreProperties>
</file>